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</p:sldIdLst>
  <p:sldSz cx="12192000" cy="6858000"/>
  <p:notesSz cx="6858000" cy="9144000"/>
  <p:embeddedFontLst>
    <p:embeddedFont>
      <p:font typeface="等线" charset="-122"/>
      <p:regular r:id="rId22"/>
      <p:bold r:id="rId23"/>
    </p:embeddedFont>
    <p:embeddedFont>
      <p:font typeface="方正综艺简体" charset="-122"/>
      <p:regular r:id="rId24"/>
    </p:embeddedFont>
    <p:embeddedFont>
      <p:font typeface="等线 Light" charset="-122"/>
      <p:regular r:id="rId2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A62B4"/>
    <a:srgbClr val="05498F"/>
    <a:srgbClr val="095297"/>
    <a:srgbClr val="9C8B8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96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7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28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F8639-9CDF-44D6-858B-84B9EA6705C3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E5D60A-0BCA-42B0-AEF3-9A1F2E13A5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10170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本作品使用的免费无版权图片链接地址列表：</a:t>
            </a:r>
            <a:endParaRPr lang="en-US" altLang="zh-CN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dirty="0" smtClean="0"/>
              <a:t>https://pixabay.com/zh/%E6%97%A5%E8%90%BD-%E6%B9%96-%E4%BA%91-%E6%9A%AE%E5%85%89%E4%B9%8B%E5%9F%8E-%E5%A4%A9%E7%A9%BA-%E6%80%A7%E8%B4%A8-%E9%AD%81%E5%8C%97%E5%85%8B%E7%9C%81-887485/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1FA2B-8FF3-4440-8678-8267B8F619E7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75832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01F3-AF52-42A8-BD69-7E7923CABE8C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D3D0-8C71-4E63-9FD7-B85BF5BFFF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26046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01F3-AF52-42A8-BD69-7E7923CABE8C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D3D0-8C71-4E63-9FD7-B85BF5BFFF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3321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01F3-AF52-42A8-BD69-7E7923CABE8C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D3D0-8C71-4E63-9FD7-B85BF5BFFF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562790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1581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01F3-AF52-42A8-BD69-7E7923CABE8C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D3D0-8C71-4E63-9FD7-B85BF5BFFF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89451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01F3-AF52-42A8-BD69-7E7923CABE8C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D3D0-8C71-4E63-9FD7-B85BF5BFFF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28710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01F3-AF52-42A8-BD69-7E7923CABE8C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D3D0-8C71-4E63-9FD7-B85BF5BFFF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72926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01F3-AF52-42A8-BD69-7E7923CABE8C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D3D0-8C71-4E63-9FD7-B85BF5BFFF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17934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01F3-AF52-42A8-BD69-7E7923CABE8C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D3D0-8C71-4E63-9FD7-B85BF5BFFF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6542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01F3-AF52-42A8-BD69-7E7923CABE8C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D3D0-8C71-4E63-9FD7-B85BF5BFFF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87085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01F3-AF52-42A8-BD69-7E7923CABE8C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D3D0-8C71-4E63-9FD7-B85BF5BFFF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17614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701F3-AF52-42A8-BD69-7E7923CABE8C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7D3D0-8C71-4E63-9FD7-B85BF5BFFF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44383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701F3-AF52-42A8-BD69-7E7923CABE8C}" type="datetimeFigureOut">
              <a:rPr lang="zh-CN" altLang="en-US" smtClean="0"/>
              <a:pPr/>
              <a:t>2015/8/26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7D3D0-8C71-4E63-9FD7-B85BF5BFFF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45623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65496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3794078"/>
            <a:ext cx="5743073" cy="1483316"/>
          </a:xfrm>
          <a:prstGeom prst="rect">
            <a:avLst/>
          </a:prstGeom>
          <a:solidFill>
            <a:srgbClr val="FF000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65539" y="3812461"/>
            <a:ext cx="51539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有一孩子</a:t>
            </a:r>
            <a:r>
              <a:rPr lang="zh-CN" altLang="en-US" sz="36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叫</a:t>
            </a:r>
            <a:endParaRPr lang="en-US" altLang="zh-CN" sz="4400" dirty="0" smtClean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  <a:p>
            <a:pPr algn="r"/>
            <a:r>
              <a:rPr lang="zh-CN" altLang="en-US" sz="44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他出生在这里</a:t>
            </a:r>
            <a:endParaRPr lang="zh-CN" altLang="en-US" sz="4400" dirty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18749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252" y="0"/>
            <a:ext cx="12165496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080083" y="4140243"/>
            <a:ext cx="6031832" cy="1700464"/>
          </a:xfrm>
          <a:prstGeom prst="rect">
            <a:avLst/>
          </a:prstGeom>
          <a:solidFill>
            <a:srgbClr val="FF000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 rot="231661">
            <a:off x="3464510" y="4267200"/>
            <a:ext cx="526297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曾经的乡村小学</a:t>
            </a:r>
            <a:endParaRPr lang="en-US" altLang="zh-CN" sz="4400" dirty="0" smtClean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  <a:p>
            <a:r>
              <a:rPr lang="zh-CN" altLang="en-US" sz="44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我还在这里念了五年</a:t>
            </a:r>
            <a:endParaRPr lang="zh-CN" altLang="en-US" sz="4400" dirty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94793" y="3631596"/>
            <a:ext cx="561475" cy="1700464"/>
          </a:xfrm>
          <a:prstGeom prst="rect">
            <a:avLst/>
          </a:prstGeom>
          <a:solidFill>
            <a:srgbClr val="FF000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892136" y="4648890"/>
            <a:ext cx="561475" cy="1700464"/>
          </a:xfrm>
          <a:prstGeom prst="rect">
            <a:avLst/>
          </a:prstGeom>
          <a:solidFill>
            <a:srgbClr val="FF000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954837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65496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5288111"/>
            <a:ext cx="6817895" cy="1569889"/>
          </a:xfrm>
          <a:prstGeom prst="rect">
            <a:avLst/>
          </a:prstGeom>
          <a:solidFill>
            <a:srgbClr val="FF000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60422" y="5472890"/>
            <a:ext cx="66574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部分城墙</a:t>
            </a:r>
            <a:r>
              <a:rPr lang="zh-CN" altLang="en-US" sz="7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综艺简体" panose="02010601030101010101" pitchFamily="2" charset="-122"/>
                <a:ea typeface="方正综艺简体" panose="02010601030101010101" pitchFamily="2" charset="-122"/>
              </a:rPr>
              <a:t>效果图</a:t>
            </a:r>
            <a:endParaRPr lang="zh-CN" altLang="en-US" sz="7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69650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65496" cy="6858000"/>
          </a:xfrm>
          <a:prstGeom prst="rect">
            <a:avLst/>
          </a:prstGeom>
        </p:spPr>
      </p:pic>
      <p:sp>
        <p:nvSpPr>
          <p:cNvPr id="4" name="等腰三角形 3"/>
          <p:cNvSpPr/>
          <p:nvPr/>
        </p:nvSpPr>
        <p:spPr>
          <a:xfrm>
            <a:off x="3561347" y="1985015"/>
            <a:ext cx="4080580" cy="1959240"/>
          </a:xfrm>
          <a:prstGeom prst="triangle">
            <a:avLst>
              <a:gd name="adj" fmla="val 6970"/>
            </a:avLst>
          </a:prstGeom>
          <a:solidFill>
            <a:srgbClr val="FF000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769895" y="2005263"/>
            <a:ext cx="326243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洞门内部</a:t>
            </a:r>
            <a:endParaRPr lang="en-US" altLang="zh-CN" sz="6000" dirty="0" smtClean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  <a:p>
            <a:r>
              <a:rPr lang="zh-CN" altLang="en-US" sz="60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效果图</a:t>
            </a:r>
            <a:endParaRPr lang="zh-CN" altLang="en-US" sz="6000" dirty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1144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252" y="0"/>
            <a:ext cx="12165496" cy="6858000"/>
          </a:xfrm>
          <a:prstGeom prst="rect">
            <a:avLst/>
          </a:prstGeom>
        </p:spPr>
      </p:pic>
      <p:sp>
        <p:nvSpPr>
          <p:cNvPr id="4" name="梯形 3"/>
          <p:cNvSpPr/>
          <p:nvPr/>
        </p:nvSpPr>
        <p:spPr>
          <a:xfrm rot="16200000">
            <a:off x="8157413" y="2586789"/>
            <a:ext cx="6384758" cy="1684419"/>
          </a:xfrm>
          <a:prstGeom prst="trapezoid">
            <a:avLst/>
          </a:prstGeom>
          <a:solidFill>
            <a:srgbClr val="FF000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54786" y="1266869"/>
            <a:ext cx="1200329" cy="432426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城里鸟瞰图</a:t>
            </a:r>
            <a:endParaRPr lang="zh-CN" altLang="en-US" sz="6600" dirty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78195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1" y="0"/>
            <a:ext cx="12192001" cy="6872942"/>
          </a:xfrm>
          <a:prstGeom prst="rect">
            <a:avLst/>
          </a:prstGeom>
        </p:spPr>
      </p:pic>
      <p:sp>
        <p:nvSpPr>
          <p:cNvPr id="3" name="梯形 2"/>
          <p:cNvSpPr/>
          <p:nvPr/>
        </p:nvSpPr>
        <p:spPr>
          <a:xfrm rot="16200000">
            <a:off x="7780422" y="2209799"/>
            <a:ext cx="6384758" cy="2438400"/>
          </a:xfrm>
          <a:custGeom>
            <a:avLst/>
            <a:gdLst>
              <a:gd name="connsiteX0" fmla="*/ 0 w 6384758"/>
              <a:gd name="connsiteY0" fmla="*/ 1684419 h 1684419"/>
              <a:gd name="connsiteX1" fmla="*/ 421105 w 6384758"/>
              <a:gd name="connsiteY1" fmla="*/ 0 h 1684419"/>
              <a:gd name="connsiteX2" fmla="*/ 5963653 w 6384758"/>
              <a:gd name="connsiteY2" fmla="*/ 0 h 1684419"/>
              <a:gd name="connsiteX3" fmla="*/ 6384758 w 6384758"/>
              <a:gd name="connsiteY3" fmla="*/ 1684419 h 1684419"/>
              <a:gd name="connsiteX4" fmla="*/ 0 w 6384758"/>
              <a:gd name="connsiteY4" fmla="*/ 1684419 h 1684419"/>
              <a:gd name="connsiteX0" fmla="*/ 0 w 6384758"/>
              <a:gd name="connsiteY0" fmla="*/ 1700464 h 1700464"/>
              <a:gd name="connsiteX1" fmla="*/ 421105 w 6384758"/>
              <a:gd name="connsiteY1" fmla="*/ 16045 h 1700464"/>
              <a:gd name="connsiteX2" fmla="*/ 3445041 w 6384758"/>
              <a:gd name="connsiteY2" fmla="*/ 0 h 1700464"/>
              <a:gd name="connsiteX3" fmla="*/ 5963653 w 6384758"/>
              <a:gd name="connsiteY3" fmla="*/ 16045 h 1700464"/>
              <a:gd name="connsiteX4" fmla="*/ 6384758 w 6384758"/>
              <a:gd name="connsiteY4" fmla="*/ 1700464 h 1700464"/>
              <a:gd name="connsiteX5" fmla="*/ 0 w 6384758"/>
              <a:gd name="connsiteY5" fmla="*/ 1700464 h 1700464"/>
              <a:gd name="connsiteX0" fmla="*/ 0 w 6384758"/>
              <a:gd name="connsiteY0" fmla="*/ 2438400 h 2438400"/>
              <a:gd name="connsiteX1" fmla="*/ 421105 w 6384758"/>
              <a:gd name="connsiteY1" fmla="*/ 753981 h 2438400"/>
              <a:gd name="connsiteX2" fmla="*/ 3765883 w 6384758"/>
              <a:gd name="connsiteY2" fmla="*/ 0 h 2438400"/>
              <a:gd name="connsiteX3" fmla="*/ 5963653 w 6384758"/>
              <a:gd name="connsiteY3" fmla="*/ 753981 h 2438400"/>
              <a:gd name="connsiteX4" fmla="*/ 6384758 w 6384758"/>
              <a:gd name="connsiteY4" fmla="*/ 2438400 h 2438400"/>
              <a:gd name="connsiteX5" fmla="*/ 0 w 6384758"/>
              <a:gd name="connsiteY5" fmla="*/ 2438400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84758" h="2438400">
                <a:moveTo>
                  <a:pt x="0" y="2438400"/>
                </a:moveTo>
                <a:lnTo>
                  <a:pt x="421105" y="753981"/>
                </a:lnTo>
                <a:lnTo>
                  <a:pt x="3765883" y="0"/>
                </a:lnTo>
                <a:lnTo>
                  <a:pt x="5963653" y="753981"/>
                </a:lnTo>
                <a:lnTo>
                  <a:pt x="6384758" y="2438400"/>
                </a:lnTo>
                <a:lnTo>
                  <a:pt x="0" y="2438400"/>
                </a:lnTo>
                <a:close/>
              </a:path>
            </a:pathLst>
          </a:custGeom>
          <a:solidFill>
            <a:srgbClr val="FF000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0654786" y="1266869"/>
            <a:ext cx="1200329" cy="432426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关外鸟瞰图</a:t>
            </a:r>
            <a:endParaRPr lang="zh-CN" altLang="en-US" sz="6600" dirty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12863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252" y="0"/>
            <a:ext cx="12165496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 rot="21096126">
            <a:off x="8492659" y="920621"/>
            <a:ext cx="1661993" cy="501675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历史悠久</a:t>
            </a:r>
            <a:endParaRPr lang="zh-CN" altLang="en-US" sz="9600" dirty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54736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252" y="0"/>
            <a:ext cx="12165496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84972" y="1700463"/>
            <a:ext cx="1107996" cy="39395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洞穴很坚固</a:t>
            </a:r>
            <a:endParaRPr lang="zh-CN" altLang="en-US" sz="6000" dirty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57025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3252" y="0"/>
            <a:ext cx="12165496" cy="6858000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2646947" y="1592179"/>
            <a:ext cx="3673642" cy="3673642"/>
          </a:xfrm>
          <a:prstGeom prst="ellipse">
            <a:avLst/>
          </a:prstGeom>
          <a:solidFill>
            <a:srgbClr val="FF000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002129" y="2330118"/>
            <a:ext cx="2636920" cy="2636920"/>
          </a:xfrm>
          <a:prstGeom prst="ellipse">
            <a:avLst/>
          </a:prstGeom>
          <a:solidFill>
            <a:srgbClr val="FF000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6531142" y="1893971"/>
            <a:ext cx="3070057" cy="3070057"/>
          </a:xfrm>
          <a:prstGeom prst="ellipse">
            <a:avLst/>
          </a:prstGeom>
          <a:solidFill>
            <a:srgbClr val="FF000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541454" y="2644169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阡陌交通</a:t>
            </a:r>
            <a:endParaRPr lang="zh-CN" altLang="en-US" sz="9600" dirty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91258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65496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26504" y="0"/>
            <a:ext cx="12192000" cy="6858000"/>
          </a:xfrm>
          <a:prstGeom prst="rect">
            <a:avLst/>
          </a:prstGeom>
          <a:solidFill>
            <a:srgbClr val="FF000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443789" y="1905506"/>
            <a:ext cx="880241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很喜欢这个地方</a:t>
            </a:r>
            <a:endParaRPr lang="en-US" altLang="zh-CN" sz="9600" dirty="0" smtClean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  <a:p>
            <a:r>
              <a:rPr lang="zh-CN" altLang="en-US" sz="96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我深深地爱着它</a:t>
            </a:r>
            <a:endParaRPr lang="zh-CN" altLang="en-US" sz="9600" dirty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64564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20659" y="114389"/>
            <a:ext cx="6509982" cy="584776"/>
          </a:xfrm>
          <a:prstGeom prst="rect">
            <a:avLst/>
          </a:prstGeom>
          <a:solidFill>
            <a:srgbClr val="050402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47737" y="1756028"/>
            <a:ext cx="10215154" cy="3872504"/>
          </a:xfrm>
          <a:prstGeom prst="rect">
            <a:avLst/>
          </a:prstGeom>
          <a:solidFill>
            <a:srgbClr val="FF000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577438" y="1984120"/>
            <a:ext cx="695575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8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本</a:t>
            </a:r>
            <a:r>
              <a:rPr lang="zh-CN" altLang="en-US" sz="4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模板图片，全是自拍</a:t>
            </a:r>
            <a:endParaRPr lang="en-US" altLang="zh-CN" sz="4800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8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不</a:t>
            </a:r>
            <a:r>
              <a:rPr lang="zh-CN" altLang="en-US" sz="4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到村里估计你很难拍到</a:t>
            </a:r>
            <a:endParaRPr lang="en-US" altLang="zh-CN" sz="4800" dirty="0" smtClean="0">
              <a:solidFill>
                <a:schemeClr val="bg1">
                  <a:lumMod val="95000"/>
                </a:schemeClr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800" dirty="0" smtClean="0">
                <a:solidFill>
                  <a:schemeClr val="bg1">
                    <a:lumMod val="95000"/>
                  </a:schemeClr>
                </a:solidFill>
                <a:latin typeface="+mn-ea"/>
              </a:rPr>
              <a:t>珍藏、珍藏、珍藏</a:t>
            </a:r>
            <a:endParaRPr lang="zh-CN" altLang="en-US" sz="48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31474" y="114389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+mn-ea"/>
              </a:rPr>
              <a:t>【</a:t>
            </a:r>
            <a:r>
              <a:rPr lang="zh-CN" altLang="en-US" sz="3200" dirty="0" smtClean="0">
                <a:solidFill>
                  <a:schemeClr val="bg1"/>
                </a:solidFill>
                <a:latin typeface="+mn-ea"/>
              </a:rPr>
              <a:t>商业图片使用说明</a:t>
            </a:r>
            <a:r>
              <a:rPr lang="en-US" altLang="zh-CN" sz="3200" dirty="0" smtClean="0">
                <a:solidFill>
                  <a:schemeClr val="bg1"/>
                </a:solidFill>
                <a:latin typeface="+mn-ea"/>
              </a:rPr>
              <a:t>】</a:t>
            </a:r>
          </a:p>
        </p:txBody>
      </p:sp>
    </p:spTree>
    <p:extLst>
      <p:ext uri="{BB962C8B-B14F-4D97-AF65-F5344CB8AC3E}">
        <p14:creationId xmlns:p14="http://schemas.microsoft.com/office/powerpoint/2010/main" xmlns="" val="7011620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5498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836820" y="1652337"/>
            <a:ext cx="7981672" cy="39333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这个村叫</a:t>
            </a:r>
            <a:r>
              <a:rPr lang="zh-CN" altLang="en-US" sz="3200" dirty="0" smtClean="0">
                <a:solidFill>
                  <a:srgbClr val="FFC000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“将军会”</a:t>
            </a:r>
            <a:endParaRPr lang="en-US" altLang="zh-CN" sz="3200" dirty="0" smtClean="0">
              <a:solidFill>
                <a:srgbClr val="FFC000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坐落于山西省朔州市平鲁区阻虎乡将军会村</a:t>
            </a:r>
            <a:endParaRPr lang="en-US" altLang="zh-CN" sz="3200" dirty="0" smtClean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有</a:t>
            </a:r>
            <a:r>
              <a:rPr lang="zh-CN" altLang="en-US" sz="32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个坟地叫</a:t>
            </a:r>
            <a:r>
              <a:rPr lang="zh-CN" altLang="en-US" sz="3200" dirty="0" smtClean="0">
                <a:solidFill>
                  <a:srgbClr val="FFC000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烂坟</a:t>
            </a:r>
            <a:endParaRPr lang="en-US" altLang="zh-CN" sz="3200" dirty="0" smtClean="0">
              <a:solidFill>
                <a:srgbClr val="FFC000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据说这是</a:t>
            </a:r>
            <a:r>
              <a:rPr lang="zh-CN" altLang="en-US" sz="3200" dirty="0" smtClean="0">
                <a:solidFill>
                  <a:srgbClr val="FFC000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金人</a:t>
            </a:r>
            <a:r>
              <a:rPr lang="zh-CN" altLang="en-US" sz="32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居住的地方</a:t>
            </a:r>
            <a:endParaRPr lang="en-US" altLang="zh-CN" sz="3200" dirty="0" smtClean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山上四周围绕着</a:t>
            </a:r>
            <a:r>
              <a:rPr lang="zh-CN" altLang="en-US" sz="3200" dirty="0" smtClean="0">
                <a:solidFill>
                  <a:srgbClr val="FFC000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“烽火台”</a:t>
            </a:r>
            <a:endParaRPr lang="en-US" altLang="zh-CN" sz="3200" dirty="0" smtClean="0">
              <a:solidFill>
                <a:srgbClr val="FFC000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据说这里曾经是</a:t>
            </a:r>
            <a:r>
              <a:rPr lang="zh-CN" altLang="en-US" sz="3200" dirty="0" smtClean="0">
                <a:solidFill>
                  <a:srgbClr val="FFC000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关口要塞</a:t>
            </a:r>
            <a:endParaRPr lang="zh-CN" altLang="en-US" sz="3200" dirty="0">
              <a:solidFill>
                <a:srgbClr val="FFC000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7639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5498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387641" y="1783602"/>
            <a:ext cx="1826141" cy="13726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喜欢</a:t>
            </a:r>
            <a:r>
              <a:rPr lang="zh-CN" altLang="en-US" sz="3200" dirty="0" smtClean="0">
                <a:solidFill>
                  <a:srgbClr val="FFC000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考古</a:t>
            </a:r>
            <a:endParaRPr lang="en-US" altLang="zh-CN" sz="3200" dirty="0" smtClean="0">
              <a:solidFill>
                <a:srgbClr val="FFC000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喜欢</a:t>
            </a:r>
            <a:r>
              <a:rPr lang="zh-CN" altLang="en-US" sz="3200" dirty="0" smtClean="0">
                <a:solidFill>
                  <a:srgbClr val="FFC000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历史</a:t>
            </a:r>
            <a:endParaRPr lang="en-US" altLang="zh-CN" sz="3200" dirty="0" smtClean="0">
              <a:solidFill>
                <a:srgbClr val="FFC000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87641" y="3156285"/>
            <a:ext cx="10443885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0" dirty="0" smtClean="0">
                <a:solidFill>
                  <a:srgbClr val="FFC000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欢迎来这里旅游！！！</a:t>
            </a:r>
            <a:endParaRPr lang="en-US" altLang="zh-CN" sz="8000" dirty="0" smtClean="0">
              <a:solidFill>
                <a:srgbClr val="FFC000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-673768" y="3384884"/>
            <a:ext cx="1342724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-673768" y="4716379"/>
            <a:ext cx="1342724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662044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-1"/>
            <a:ext cx="12192000" cy="6872941"/>
          </a:xfrm>
          <a:prstGeom prst="rect">
            <a:avLst/>
          </a:prstGeom>
        </p:spPr>
      </p:pic>
      <p:sp>
        <p:nvSpPr>
          <p:cNvPr id="3" name="梯形 2"/>
          <p:cNvSpPr/>
          <p:nvPr/>
        </p:nvSpPr>
        <p:spPr>
          <a:xfrm>
            <a:off x="6930189" y="-1"/>
            <a:ext cx="5277853" cy="6858001"/>
          </a:xfrm>
          <a:custGeom>
            <a:avLst/>
            <a:gdLst>
              <a:gd name="connsiteX0" fmla="*/ 0 w 5277853"/>
              <a:gd name="connsiteY0" fmla="*/ 6858000 h 6858000"/>
              <a:gd name="connsiteX1" fmla="*/ 1319463 w 5277853"/>
              <a:gd name="connsiteY1" fmla="*/ 0 h 6858000"/>
              <a:gd name="connsiteX2" fmla="*/ 3958390 w 5277853"/>
              <a:gd name="connsiteY2" fmla="*/ 0 h 6858000"/>
              <a:gd name="connsiteX3" fmla="*/ 5277853 w 5277853"/>
              <a:gd name="connsiteY3" fmla="*/ 6858000 h 6858000"/>
              <a:gd name="connsiteX4" fmla="*/ 0 w 5277853"/>
              <a:gd name="connsiteY4" fmla="*/ 6858000 h 6858000"/>
              <a:gd name="connsiteX0" fmla="*/ 0 w 5277853"/>
              <a:gd name="connsiteY0" fmla="*/ 6858000 h 6858000"/>
              <a:gd name="connsiteX1" fmla="*/ 1319463 w 5277853"/>
              <a:gd name="connsiteY1" fmla="*/ 0 h 6858000"/>
              <a:gd name="connsiteX2" fmla="*/ 5273843 w 5277853"/>
              <a:gd name="connsiteY2" fmla="*/ 32084 h 6858000"/>
              <a:gd name="connsiteX3" fmla="*/ 5277853 w 5277853"/>
              <a:gd name="connsiteY3" fmla="*/ 6858000 h 6858000"/>
              <a:gd name="connsiteX4" fmla="*/ 0 w 5277853"/>
              <a:gd name="connsiteY4" fmla="*/ 6858000 h 6858000"/>
              <a:gd name="connsiteX0" fmla="*/ 0 w 5277853"/>
              <a:gd name="connsiteY0" fmla="*/ 6858000 h 6858000"/>
              <a:gd name="connsiteX1" fmla="*/ 1319463 w 5277853"/>
              <a:gd name="connsiteY1" fmla="*/ 0 h 6858000"/>
              <a:gd name="connsiteX2" fmla="*/ 5257801 w 5277853"/>
              <a:gd name="connsiteY2" fmla="*/ 16042 h 6858000"/>
              <a:gd name="connsiteX3" fmla="*/ 5277853 w 5277853"/>
              <a:gd name="connsiteY3" fmla="*/ 6858000 h 6858000"/>
              <a:gd name="connsiteX4" fmla="*/ 0 w 527785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77853" h="6858000">
                <a:moveTo>
                  <a:pt x="0" y="6858000"/>
                </a:moveTo>
                <a:lnTo>
                  <a:pt x="1319463" y="0"/>
                </a:lnTo>
                <a:lnTo>
                  <a:pt x="5257801" y="16042"/>
                </a:lnTo>
                <a:cubicBezTo>
                  <a:pt x="5259138" y="2291347"/>
                  <a:pt x="5276516" y="4582695"/>
                  <a:pt x="5277853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053137" y="2283904"/>
            <a:ext cx="387798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烽火台</a:t>
            </a:r>
            <a:endParaRPr lang="en-US" altLang="zh-CN" sz="9600" dirty="0" smtClean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  <a:p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像素有点不好，莫怪</a:t>
            </a:r>
            <a:endParaRPr lang="zh-CN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88469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 rot="220954">
            <a:off x="4202909" y="1652630"/>
            <a:ext cx="3344792" cy="3344797"/>
          </a:xfrm>
          <a:custGeom>
            <a:avLst/>
            <a:gdLst>
              <a:gd name="connsiteX0" fmla="*/ 1672399 w 3344792"/>
              <a:gd name="connsiteY0" fmla="*/ 0 h 3344797"/>
              <a:gd name="connsiteX1" fmla="*/ 2326516 w 3344792"/>
              <a:gd name="connsiteY1" fmla="*/ 366286 h 3344797"/>
              <a:gd name="connsiteX2" fmla="*/ 3013552 w 3344792"/>
              <a:gd name="connsiteY2" fmla="*/ 662477 h 3344797"/>
              <a:gd name="connsiteX3" fmla="*/ 3142202 w 3344792"/>
              <a:gd name="connsiteY3" fmla="*/ 1415422 h 3344797"/>
              <a:gd name="connsiteX4" fmla="*/ 3344792 w 3344792"/>
              <a:gd name="connsiteY4" fmla="*/ 2151032 h 3344797"/>
              <a:gd name="connsiteX5" fmla="*/ 3344792 w 3344792"/>
              <a:gd name="connsiteY5" fmla="*/ 2151056 h 3344797"/>
              <a:gd name="connsiteX6" fmla="*/ 2851085 w 3344792"/>
              <a:gd name="connsiteY6" fmla="*/ 2723669 h 3344797"/>
              <a:gd name="connsiteX7" fmla="*/ 2416678 w 3344792"/>
              <a:gd name="connsiteY7" fmla="*/ 3344797 h 3344797"/>
              <a:gd name="connsiteX8" fmla="*/ 1672399 w 3344792"/>
              <a:gd name="connsiteY8" fmla="*/ 3305894 h 3344797"/>
              <a:gd name="connsiteX9" fmla="*/ 928119 w 3344792"/>
              <a:gd name="connsiteY9" fmla="*/ 3344797 h 3344797"/>
              <a:gd name="connsiteX10" fmla="*/ 493712 w 3344792"/>
              <a:gd name="connsiteY10" fmla="*/ 2723669 h 3344797"/>
              <a:gd name="connsiteX11" fmla="*/ 0 w 3344792"/>
              <a:gd name="connsiteY11" fmla="*/ 2151050 h 3344797"/>
              <a:gd name="connsiteX12" fmla="*/ 202595 w 3344792"/>
              <a:gd name="connsiteY12" fmla="*/ 1415422 h 3344797"/>
              <a:gd name="connsiteX13" fmla="*/ 331245 w 3344792"/>
              <a:gd name="connsiteY13" fmla="*/ 662477 h 3344797"/>
              <a:gd name="connsiteX14" fmla="*/ 1018281 w 3344792"/>
              <a:gd name="connsiteY14" fmla="*/ 366286 h 3344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4792" h="3344797">
                <a:moveTo>
                  <a:pt x="1672399" y="0"/>
                </a:moveTo>
                <a:lnTo>
                  <a:pt x="2326516" y="366286"/>
                </a:lnTo>
                <a:lnTo>
                  <a:pt x="3013552" y="662477"/>
                </a:lnTo>
                <a:lnTo>
                  <a:pt x="3142202" y="1415422"/>
                </a:lnTo>
                <a:lnTo>
                  <a:pt x="3344792" y="2151032"/>
                </a:lnTo>
                <a:lnTo>
                  <a:pt x="3344792" y="2151056"/>
                </a:lnTo>
                <a:lnTo>
                  <a:pt x="2851085" y="2723669"/>
                </a:lnTo>
                <a:lnTo>
                  <a:pt x="2416678" y="3344797"/>
                </a:lnTo>
                <a:lnTo>
                  <a:pt x="1672399" y="3305894"/>
                </a:lnTo>
                <a:lnTo>
                  <a:pt x="928119" y="3344797"/>
                </a:lnTo>
                <a:lnTo>
                  <a:pt x="493712" y="2723669"/>
                </a:lnTo>
                <a:lnTo>
                  <a:pt x="0" y="2151050"/>
                </a:lnTo>
                <a:lnTo>
                  <a:pt x="202595" y="1415422"/>
                </a:lnTo>
                <a:lnTo>
                  <a:pt x="331245" y="662477"/>
                </a:lnTo>
                <a:lnTo>
                  <a:pt x="1018281" y="366286"/>
                </a:lnTo>
                <a:close/>
              </a:path>
            </a:pathLst>
          </a:custGeom>
          <a:ln>
            <a:solidFill>
              <a:srgbClr val="05498F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7226735" y="842210"/>
            <a:ext cx="3970422" cy="3970422"/>
          </a:xfrm>
          <a:custGeom>
            <a:avLst/>
            <a:gdLst>
              <a:gd name="connsiteX0" fmla="*/ 1985211 w 3970422"/>
              <a:gd name="connsiteY0" fmla="*/ 0 h 3970422"/>
              <a:gd name="connsiteX1" fmla="*/ 3970422 w 3970422"/>
              <a:gd name="connsiteY1" fmla="*/ 1985211 h 3970422"/>
              <a:gd name="connsiteX2" fmla="*/ 1985211 w 3970422"/>
              <a:gd name="connsiteY2" fmla="*/ 3970422 h 3970422"/>
              <a:gd name="connsiteX3" fmla="*/ 0 w 3970422"/>
              <a:gd name="connsiteY3" fmla="*/ 1985211 h 3970422"/>
              <a:gd name="connsiteX4" fmla="*/ 1985211 w 3970422"/>
              <a:gd name="connsiteY4" fmla="*/ 0 h 397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70422" h="3970422">
                <a:moveTo>
                  <a:pt x="1985211" y="0"/>
                </a:moveTo>
                <a:cubicBezTo>
                  <a:pt x="3081613" y="0"/>
                  <a:pt x="3970422" y="888809"/>
                  <a:pt x="3970422" y="1985211"/>
                </a:cubicBezTo>
                <a:cubicBezTo>
                  <a:pt x="3970422" y="3081613"/>
                  <a:pt x="3081613" y="3970422"/>
                  <a:pt x="1985211" y="3970422"/>
                </a:cubicBezTo>
                <a:cubicBezTo>
                  <a:pt x="888809" y="3970422"/>
                  <a:pt x="0" y="3081613"/>
                  <a:pt x="0" y="1985211"/>
                </a:cubicBezTo>
                <a:cubicBezTo>
                  <a:pt x="0" y="888809"/>
                  <a:pt x="888809" y="0"/>
                  <a:pt x="1985211" y="0"/>
                </a:cubicBezTo>
                <a:close/>
              </a:path>
            </a:pathLst>
          </a:custGeom>
          <a:ln>
            <a:solidFill>
              <a:srgbClr val="05498F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938464" y="228438"/>
            <a:ext cx="3866025" cy="3930424"/>
          </a:xfrm>
          <a:custGeom>
            <a:avLst/>
            <a:gdLst>
              <a:gd name="connsiteX0" fmla="*/ 1965213 w 3866025"/>
              <a:gd name="connsiteY0" fmla="*/ 0 h 3930424"/>
              <a:gd name="connsiteX1" fmla="*/ 2926835 w 3866025"/>
              <a:gd name="connsiteY1" fmla="*/ 781013 h 3930424"/>
              <a:gd name="connsiteX2" fmla="*/ 3866025 w 3866025"/>
              <a:gd name="connsiteY2" fmla="*/ 1455068 h 3930424"/>
              <a:gd name="connsiteX3" fmla="*/ 3866025 w 3866025"/>
              <a:gd name="connsiteY3" fmla="*/ 1690580 h 3930424"/>
              <a:gd name="connsiteX4" fmla="*/ 3521151 w 3866025"/>
              <a:gd name="connsiteY4" fmla="*/ 2704256 h 3930424"/>
              <a:gd name="connsiteX5" fmla="*/ 3179781 w 3866025"/>
              <a:gd name="connsiteY5" fmla="*/ 3930424 h 3930424"/>
              <a:gd name="connsiteX6" fmla="*/ 1965213 w 3866025"/>
              <a:gd name="connsiteY6" fmla="*/ 3892887 h 3930424"/>
              <a:gd name="connsiteX7" fmla="*/ 750645 w 3866025"/>
              <a:gd name="connsiteY7" fmla="*/ 3930424 h 3930424"/>
              <a:gd name="connsiteX8" fmla="*/ 409275 w 3866025"/>
              <a:gd name="connsiteY8" fmla="*/ 2704256 h 3930424"/>
              <a:gd name="connsiteX9" fmla="*/ 0 w 3866025"/>
              <a:gd name="connsiteY9" fmla="*/ 1501288 h 3930424"/>
              <a:gd name="connsiteX10" fmla="*/ 1003591 w 3866025"/>
              <a:gd name="connsiteY10" fmla="*/ 781013 h 393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866025" h="3930424">
                <a:moveTo>
                  <a:pt x="1965213" y="0"/>
                </a:moveTo>
                <a:lnTo>
                  <a:pt x="2926835" y="781013"/>
                </a:lnTo>
                <a:lnTo>
                  <a:pt x="3866025" y="1455068"/>
                </a:lnTo>
                <a:lnTo>
                  <a:pt x="3866025" y="1690580"/>
                </a:lnTo>
                <a:lnTo>
                  <a:pt x="3521151" y="2704256"/>
                </a:lnTo>
                <a:lnTo>
                  <a:pt x="3179781" y="3930424"/>
                </a:lnTo>
                <a:lnTo>
                  <a:pt x="1965213" y="3892887"/>
                </a:lnTo>
                <a:lnTo>
                  <a:pt x="750645" y="3930424"/>
                </a:lnTo>
                <a:lnTo>
                  <a:pt x="409275" y="2704256"/>
                </a:lnTo>
                <a:lnTo>
                  <a:pt x="0" y="1501288"/>
                </a:lnTo>
                <a:lnTo>
                  <a:pt x="1003591" y="781013"/>
                </a:lnTo>
                <a:close/>
              </a:path>
            </a:pathLst>
          </a:custGeom>
          <a:ln>
            <a:solidFill>
              <a:srgbClr val="05498F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6" name="矩形 5"/>
          <p:cNvSpPr/>
          <p:nvPr/>
        </p:nvSpPr>
        <p:spPr>
          <a:xfrm>
            <a:off x="0" y="5101390"/>
            <a:ext cx="12192000" cy="1756610"/>
          </a:xfrm>
          <a:prstGeom prst="rect">
            <a:avLst/>
          </a:prstGeom>
          <a:solidFill>
            <a:srgbClr val="0952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848683" y="5338777"/>
            <a:ext cx="84946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崇山峻岭，烽台耸立</a:t>
            </a:r>
            <a:endParaRPr lang="zh-CN" altLang="en-US" sz="7200" dirty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3992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65496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870032" y="4275341"/>
            <a:ext cx="4287252" cy="1483316"/>
          </a:xfrm>
          <a:prstGeom prst="rect">
            <a:avLst/>
          </a:prstGeom>
          <a:solidFill>
            <a:srgbClr val="FF000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119003" y="4435217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冬暖夏凉</a:t>
            </a:r>
            <a:endParaRPr lang="en-US" altLang="zh-CN" sz="3600" dirty="0" smtClean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  <a:p>
            <a:r>
              <a:rPr lang="zh-CN" altLang="en-US" sz="36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城里人很少见到吧</a:t>
            </a:r>
            <a:endParaRPr lang="zh-CN" altLang="en-US" sz="4400" dirty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49571" y="4293724"/>
            <a:ext cx="715925" cy="1483316"/>
          </a:xfrm>
          <a:prstGeom prst="rect">
            <a:avLst/>
          </a:prstGeom>
          <a:solidFill>
            <a:srgbClr val="FF000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32304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309875" cy="6939390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 flipH="1">
            <a:off x="7555832" y="3112169"/>
            <a:ext cx="1347536" cy="134753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7795581" y="4459705"/>
            <a:ext cx="546315" cy="54631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10927256" y="4603525"/>
            <a:ext cx="1092629" cy="109263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7795581" y="5807241"/>
            <a:ext cx="1092629" cy="109263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8566484" y="3441680"/>
            <a:ext cx="38821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烟雾</a:t>
            </a:r>
            <a:r>
              <a:rPr lang="zh-CN" altLang="en-US" sz="72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缭绕</a:t>
            </a:r>
            <a:endParaRPr lang="en-US" altLang="zh-CN" sz="7200" dirty="0" smtClean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  <a:p>
            <a:r>
              <a:rPr lang="zh-CN" altLang="en-US" sz="72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空气</a:t>
            </a:r>
            <a:r>
              <a:rPr lang="zh-CN" altLang="en-US" sz="4400" dirty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清晰</a:t>
            </a:r>
            <a:endParaRPr lang="en-US" altLang="zh-CN" sz="4400" dirty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  <a:p>
            <a:r>
              <a:rPr lang="zh-CN" altLang="en-US" sz="4400" dirty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景色</a:t>
            </a:r>
            <a:r>
              <a:rPr lang="zh-CN" altLang="en-US" sz="72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迷人</a:t>
            </a:r>
            <a:endParaRPr lang="zh-CN" altLang="en-US" sz="7200" dirty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78806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-1"/>
            <a:ext cx="12192000" cy="687294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646821" y="3922294"/>
            <a:ext cx="208548" cy="1435769"/>
          </a:xfrm>
          <a:prstGeom prst="rect">
            <a:avLst/>
          </a:prstGeom>
          <a:solidFill>
            <a:srgbClr val="FF000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855369" y="3745597"/>
            <a:ext cx="572464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FFC000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母亲</a:t>
            </a:r>
            <a:r>
              <a:rPr lang="zh-CN" altLang="en-US" sz="54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要去地里干活</a:t>
            </a:r>
            <a:endParaRPr lang="en-US" altLang="zh-CN" sz="5400" dirty="0" smtClean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  <a:p>
            <a:r>
              <a:rPr lang="zh-CN" altLang="en-US" sz="54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很熟悉的背影</a:t>
            </a:r>
            <a:endParaRPr lang="zh-CN" altLang="en-US" sz="5400" dirty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95828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12165496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740601" y="4543925"/>
            <a:ext cx="7988969" cy="1748589"/>
          </a:xfrm>
          <a:prstGeom prst="rect">
            <a:avLst/>
          </a:prstGeom>
          <a:solidFill>
            <a:srgbClr val="FF000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997275" y="4756501"/>
            <a:ext cx="48013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我曾经开过的三轮车</a:t>
            </a:r>
            <a:endParaRPr lang="en-US" altLang="zh-CN" sz="4000" dirty="0" smtClean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  <a:p>
            <a:r>
              <a:rPr lang="zh-CN" altLang="en-US" sz="4000" dirty="0" smtClean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如今还在</a:t>
            </a:r>
            <a:endParaRPr lang="en-US" altLang="zh-CN" sz="4000" dirty="0" smtClean="0">
              <a:solidFill>
                <a:schemeClr val="bg1"/>
              </a:solidFill>
              <a:latin typeface="方正综艺简体" panose="02010601030101010101" pitchFamily="2" charset="-122"/>
              <a:ea typeface="方正综艺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71752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0000">
            <a:alpha val="44000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9600" dirty="0">
            <a:solidFill>
              <a:schemeClr val="bg1"/>
            </a:solidFill>
            <a:latin typeface="方正综艺简体" panose="02010601030101010101" pitchFamily="2" charset="-122"/>
            <a:ea typeface="方正综艺简体" panose="02010601030101010101" pitchFamily="2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313</Words>
  <Application>Microsoft Office PowerPoint</Application>
  <PresentationFormat>自定义</PresentationFormat>
  <Paragraphs>42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5" baseType="lpstr">
      <vt:lpstr>Arial</vt:lpstr>
      <vt:lpstr>宋体</vt:lpstr>
      <vt:lpstr>等线</vt:lpstr>
      <vt:lpstr>方正综艺简体</vt:lpstr>
      <vt:lpstr>等线 Light</vt:lpstr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@晓奇PPT</dc:creator>
  <cp:lastModifiedBy>Administrator</cp:lastModifiedBy>
  <cp:revision>13</cp:revision>
  <dcterms:created xsi:type="dcterms:W3CDTF">2015-08-22T08:10:17Z</dcterms:created>
  <dcterms:modified xsi:type="dcterms:W3CDTF">2015-08-26T01:41:47Z</dcterms:modified>
</cp:coreProperties>
</file>